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8" autoAdjust="0"/>
    <p:restoredTop sz="94660"/>
  </p:normalViewPr>
  <p:slideViewPr>
    <p:cSldViewPr>
      <p:cViewPr>
        <p:scale>
          <a:sx n="75" d="100"/>
          <a:sy n="75" d="100"/>
        </p:scale>
        <p:origin x="-124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课题申报流程</a:t>
            </a:r>
            <a:endParaRPr lang="zh-CN" altLang="en-US" b="1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9.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充分斟酌申请书的成稿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注意格式（检查标书书写的认真程度，体现申请者的态度）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用语要专业化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逻辑严密，由大见小，层层递进，一环扣一环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标书前几页是评审专家看的重点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申请前信息准备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/>
              <a:t>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查看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既往几年的课题申请指南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重点关注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《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项目指南</a:t>
            </a: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》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中的“申请须知”    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和“限项规定”</a:t>
            </a:r>
            <a:endParaRPr lang="en-US" altLang="zh-CN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关注每年申报的时间</a:t>
            </a:r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2.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提前选题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       选题应该体现</a:t>
            </a:r>
            <a:r>
              <a:rPr lang="zh-CN" altLang="en-US" dirty="0" smtClean="0">
                <a:solidFill>
                  <a:srgbClr val="FF0000"/>
                </a:solidFill>
              </a:rPr>
              <a:t>新颖性、</a:t>
            </a:r>
            <a:r>
              <a:rPr lang="zh-CN" altLang="en-US" b="1" dirty="0" smtClean="0">
                <a:solidFill>
                  <a:srgbClr val="FF0000"/>
                </a:solidFill>
              </a:rPr>
              <a:t>实用性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从一线服务中发现问题，提出问题，申请课题解决问题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关注治疗窗窄副反应大的</a:t>
            </a:r>
            <a:r>
              <a:rPr lang="zh-CN" altLang="en-US" dirty="0" smtClean="0"/>
              <a:t>药物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发现药物相互作用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利用大数据</a:t>
            </a:r>
            <a:r>
              <a:rPr lang="zh-CN" altLang="en-US" dirty="0" smtClean="0"/>
              <a:t>进行分析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充分阅读主要文献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① 查阅大量文献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     了解该课题是否有前人已经做过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② 精读</a:t>
            </a:r>
            <a:r>
              <a:rPr lang="en-US" altLang="zh-CN" dirty="0" smtClean="0"/>
              <a:t>3</a:t>
            </a:r>
            <a:r>
              <a:rPr lang="zh-CN" altLang="en-US" dirty="0" smtClean="0"/>
              <a:t>～</a:t>
            </a:r>
            <a:r>
              <a:rPr lang="en-US" altLang="zh-CN" dirty="0" smtClean="0"/>
              <a:t>5</a:t>
            </a:r>
            <a:r>
              <a:rPr lang="zh-CN" altLang="en-US" dirty="0" smtClean="0"/>
              <a:t>篇中外文</a:t>
            </a:r>
            <a:r>
              <a:rPr lang="zh-CN" altLang="en-US" dirty="0" smtClean="0"/>
              <a:t>文献，也</a:t>
            </a:r>
            <a:r>
              <a:rPr lang="zh-CN" altLang="en-US" dirty="0" smtClean="0"/>
              <a:t>可下载硕士或者博士研究生的毕业论文作为</a:t>
            </a:r>
            <a:r>
              <a:rPr lang="zh-CN" altLang="en-US" dirty="0" smtClean="0"/>
              <a:t>参考</a:t>
            </a: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4.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走访专家（把握研究方向）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访问院内外同行专家听取他们对自己项目定位的意见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若与自己的导师保持联系，可征询导师的看法</a:t>
            </a: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5.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出席学术会议（了解周围动态，寻找灵感）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选择</a:t>
            </a:r>
            <a:r>
              <a:rPr lang="zh-CN" altLang="en-US" dirty="0" smtClean="0"/>
              <a:t>感兴趣</a:t>
            </a:r>
            <a:r>
              <a:rPr lang="zh-CN" altLang="en-US" dirty="0"/>
              <a:t>的学术讲座前去</a:t>
            </a:r>
            <a:r>
              <a:rPr lang="zh-CN" altLang="en-US" dirty="0" smtClean="0"/>
              <a:t>了解，看看别人做什么，寻找灵感，听得多了，思维也就拓宽了</a:t>
            </a:r>
            <a:endParaRPr lang="en-US" altLang="zh-CN" dirty="0" smtClean="0"/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关注定期</a:t>
            </a:r>
            <a:r>
              <a:rPr lang="zh-CN" altLang="en-US" dirty="0" smtClean="0"/>
              <a:t>举行的实验技能的培训</a:t>
            </a:r>
            <a:r>
              <a:rPr lang="zh-CN" altLang="en-US" dirty="0" smtClean="0"/>
              <a:t>学习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6.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做好预试验（准备工作基础）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预试验的结果对选题的影响是非常之大，若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预试验结果不好，可能要重新选题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7.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预估困难（抓住主要难点）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抓住要研究的关键问题，设想好解决步骤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对于标书中拟解决的关键问题和技术瓶颈要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有清晰的认识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8.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尽早下载相应的申请表格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事先仔细阅读申请表格，明确其中提出的各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种要求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WPS 演示</Application>
  <PresentationFormat>全屏显示(4:3)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课题申报流程</vt:lpstr>
      <vt:lpstr>1.申请前信息准备</vt:lpstr>
      <vt:lpstr>2.提前选题</vt:lpstr>
      <vt:lpstr>3.充分阅读主要文献</vt:lpstr>
      <vt:lpstr>4.走访专家（把握研究方向）</vt:lpstr>
      <vt:lpstr>5.出席学术会议（了解周围动态，寻找灵感）</vt:lpstr>
      <vt:lpstr>6.做好预试验（准备工作基础）</vt:lpstr>
      <vt:lpstr>7.预估困难（抓住主要难点）</vt:lpstr>
      <vt:lpstr>8.尽早下载相应的申请表格</vt:lpstr>
      <vt:lpstr>9.充分斟酌申请书的成稿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</dc:creator>
  <cp:lastModifiedBy>ss</cp:lastModifiedBy>
  <cp:revision>30</cp:revision>
  <dcterms:created xsi:type="dcterms:W3CDTF">2016-12-13T13:49:00Z</dcterms:created>
  <dcterms:modified xsi:type="dcterms:W3CDTF">2020-06-01T04:23:12Z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